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9175-F1C5-4C75-8B11-D6275EDE5FF7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BC22-2846-4246-9734-353F50E3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Класс! от мастера»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C3399"/>
                </a:solidFill>
              </a:rPr>
              <a:t>Лаборатория «</a:t>
            </a:r>
            <a:r>
              <a:rPr lang="ru-RU" sz="2800" b="1" dirty="0" err="1" smtClean="0">
                <a:solidFill>
                  <a:srgbClr val="CC3399"/>
                </a:solidFill>
              </a:rPr>
              <a:t>Леголенд</a:t>
            </a:r>
            <a:r>
              <a:rPr lang="ru-RU" sz="2800" b="1" dirty="0" smtClean="0">
                <a:solidFill>
                  <a:srgbClr val="CC3399"/>
                </a:solidFill>
              </a:rPr>
              <a:t>»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err="1" smtClean="0">
                <a:solidFill>
                  <a:srgbClr val="CC3399"/>
                </a:solidFill>
              </a:rPr>
              <a:t>Алгоритмика</a:t>
            </a:r>
            <a:endParaRPr lang="ru-RU" sz="2800" b="1" dirty="0" smtClean="0">
              <a:solidFill>
                <a:srgbClr val="CC3399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CC3399"/>
                </a:solidFill>
              </a:rPr>
              <a:t>Воспитатель </a:t>
            </a:r>
            <a:r>
              <a:rPr lang="ru-RU" sz="2800" b="1" dirty="0" err="1" smtClean="0">
                <a:solidFill>
                  <a:srgbClr val="CC3399"/>
                </a:solidFill>
              </a:rPr>
              <a:t>Черникова</a:t>
            </a:r>
            <a:r>
              <a:rPr lang="ru-RU" sz="2800" b="1" dirty="0" smtClean="0">
                <a:solidFill>
                  <a:srgbClr val="CC3399"/>
                </a:solidFill>
              </a:rPr>
              <a:t> Юлия Анатольевна 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7" name="Рисунок 16" descr="C:\Users\Пользователь\Desktop\фото мероприятия\20230408_080501.jpg"/>
          <p:cNvPicPr/>
          <p:nvPr/>
        </p:nvPicPr>
        <p:blipFill>
          <a:blip r:embed="rId8" cstate="print"/>
          <a:srcRect t="21338" r="6651"/>
          <a:stretch>
            <a:fillRect/>
          </a:stretch>
        </p:blipFill>
        <p:spPr bwMode="auto">
          <a:xfrm>
            <a:off x="3995936" y="2060848"/>
            <a:ext cx="30598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Пользователь\Desktop\фото мероприятия\IMG-20230406-WA0056.jpg"/>
          <p:cNvPicPr/>
          <p:nvPr/>
        </p:nvPicPr>
        <p:blipFill>
          <a:blip r:embed="rId9" cstate="print"/>
          <a:srcRect t="8190"/>
          <a:stretch>
            <a:fillRect/>
          </a:stretch>
        </p:blipFill>
        <p:spPr bwMode="auto">
          <a:xfrm flipH="1">
            <a:off x="2195736" y="3212976"/>
            <a:ext cx="244827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Пользователь\Desktop\фото мероприятия\IMG-20230406-WA005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833664"/>
            <a:ext cx="38164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Пользователь\Desktop\фото мероприятия\20230408_080539.jpg"/>
          <p:cNvPicPr/>
          <p:nvPr/>
        </p:nvPicPr>
        <p:blipFill>
          <a:blip r:embed="rId11" cstate="print"/>
          <a:srcRect l="6109" t="12250"/>
          <a:stretch>
            <a:fillRect/>
          </a:stretch>
        </p:blipFill>
        <p:spPr bwMode="auto">
          <a:xfrm>
            <a:off x="6767736" y="2564904"/>
            <a:ext cx="2376264" cy="176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CC3399"/>
                </a:solidFill>
              </a:rPr>
              <a:t>Мастерская «</a:t>
            </a:r>
            <a:r>
              <a:rPr lang="ru-RU" sz="2800" b="1" dirty="0" err="1" smtClean="0">
                <a:solidFill>
                  <a:srgbClr val="CC3399"/>
                </a:solidFill>
              </a:rPr>
              <a:t>Алгоритмика</a:t>
            </a:r>
            <a:r>
              <a:rPr lang="ru-RU" sz="2800" b="1" dirty="0" smtClean="0">
                <a:solidFill>
                  <a:srgbClr val="CC3399"/>
                </a:solidFill>
              </a:rPr>
              <a:t>»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CC3399"/>
                </a:solidFill>
              </a:rPr>
              <a:t>Воспитатель </a:t>
            </a:r>
            <a:r>
              <a:rPr lang="ru-RU" sz="2800" b="1" dirty="0" err="1" smtClean="0">
                <a:solidFill>
                  <a:srgbClr val="CC3399"/>
                </a:solidFill>
              </a:rPr>
              <a:t>Черникова</a:t>
            </a:r>
            <a:r>
              <a:rPr lang="ru-RU" sz="2800" b="1" dirty="0" smtClean="0">
                <a:solidFill>
                  <a:srgbClr val="CC3399"/>
                </a:solidFill>
              </a:rPr>
              <a:t> Юлия Анатольевна 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1" name="Рисунок 10" descr="C:\Users\Пользователь\Desktop\фото мероприятия\IMG-20230406-WA00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1484784"/>
            <a:ext cx="309634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Пользователь\Desktop\фото мероприятия\IMG-20230406-WA00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276872"/>
            <a:ext cx="2599327" cy="347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Пользователь\Desktop\фото мероприятия\IMG-20230406-WA004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077072"/>
            <a:ext cx="3312368" cy="249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xn--80a2aec.xn--p1ai/assets/upload/metodlit/dou/24-01-2019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3" t="3801" r="5113"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Алгори́тмика</a:t>
            </a:r>
            <a:r>
              <a:rPr lang="ru-RU" dirty="0"/>
              <a:t> — </a:t>
            </a:r>
            <a:r>
              <a:rPr lang="ru-RU" b="1" dirty="0"/>
              <a:t>раздел информатики, наука об алгоритмах</a:t>
            </a:r>
            <a:r>
              <a:rPr lang="ru-RU" dirty="0"/>
              <a:t>. Круг задач </a:t>
            </a:r>
            <a:r>
              <a:rPr lang="ru-RU" dirty="0" err="1"/>
              <a:t>алгоритмики</a:t>
            </a:r>
            <a:r>
              <a:rPr lang="ru-RU" dirty="0"/>
              <a:t> включает создание алгоритмов, </a:t>
            </a:r>
            <a:r>
              <a:rPr lang="ru-RU" dirty="0" smtClean="0"/>
              <a:t>доказательство </a:t>
            </a:r>
            <a:r>
              <a:rPr lang="ru-RU" dirty="0"/>
              <a:t>их правильности и выполнимости, изучение их свойств и также исследование различных исполнителей.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romany.ru/wp-content/uploads/2019/04/PERCEPÇÃO-DAS-CORES-COM-LEGO-BLOCOS-DE-MONTAR-EDUCAÇÃO-INFANTIL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romany.ru/wp-content/uploads/2019/04/PERCEPÇÃO-DAS-CORES-COM-LEGO-BLOCOS-DE-MONTAR-EDUCAÇÃO-INFANTIL-3.jpg"/>
          <p:cNvPicPr/>
          <p:nvPr/>
        </p:nvPicPr>
        <p:blipFill>
          <a:blip r:embed="rId4" cstate="print"/>
          <a:srcRect r="23763"/>
          <a:stretch>
            <a:fillRect/>
          </a:stretch>
        </p:blipFill>
        <p:spPr bwMode="auto">
          <a:xfrm>
            <a:off x="4499992" y="3212976"/>
            <a:ext cx="4320518" cy="34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разец лего"/>
          <p:cNvPicPr/>
          <p:nvPr/>
        </p:nvPicPr>
        <p:blipFill>
          <a:blip r:embed="rId5" cstate="print"/>
          <a:srcRect l="7306" t="49708" r="5345" b="5133"/>
          <a:stretch>
            <a:fillRect/>
          </a:stretch>
        </p:blipFill>
        <p:spPr bwMode="auto">
          <a:xfrm rot="20338358">
            <a:off x="2528265" y="2432393"/>
            <a:ext cx="4425221" cy="18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.ppt-online.org/files/slide/o/oLWg6lApiewkvfMVyIzSU5FTcxdZPh74Erj1nB/slide-6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35" t="1569" r="883" b="5686"/>
          <a:stretch>
            <a:fillRect/>
          </a:stretch>
        </p:blipFill>
        <p:spPr bwMode="auto">
          <a:xfrm>
            <a:off x="251520" y="0"/>
            <a:ext cx="85689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Алгори́тмика — раздел информатики, наука об алгоритмах. Круг задач алгоритмики включает создание алгоритмов, доказательство их правильности и выполнимости, изучение их свойств и также исследование различных исполнителей.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2023-09-11T04:08:12Z</dcterms:created>
  <dcterms:modified xsi:type="dcterms:W3CDTF">2023-09-11T04:11:16Z</dcterms:modified>
</cp:coreProperties>
</file>