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2" r:id="rId4"/>
    <p:sldId id="263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669E-2699-4A85-9139-765230A4A8A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0250-6342-4C69-BB15-DDDA89EE3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mg0.liveinternet.ru/images/attach/c/1/61/208/61208769_4cde09693b25.jpg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:\ФОТО\юбилей 80 лет д-с фото\DSC_0067.JPG"/>
          <p:cNvPicPr/>
          <p:nvPr/>
        </p:nvPicPr>
        <p:blipFill>
          <a:blip r:embed="rId3" cstate="print">
            <a:lum bright="10000" contrast="20000"/>
          </a:blip>
          <a:srcRect l="29320" t="22356" r="11812" b="4249"/>
          <a:stretch>
            <a:fillRect/>
          </a:stretch>
        </p:blipFill>
        <p:spPr bwMode="auto">
          <a:xfrm>
            <a:off x="5148064" y="126876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ФОТО\юбилей 80 лет д-с фото\DSC_0066.JPG"/>
          <p:cNvPicPr/>
          <p:nvPr/>
        </p:nvPicPr>
        <p:blipFill>
          <a:blip r:embed="rId4" cstate="print">
            <a:lum bright="10000" contrast="20000"/>
          </a:blip>
          <a:srcRect t="18726" r="13736"/>
          <a:stretch>
            <a:fillRect/>
          </a:stretch>
        </p:blipFill>
        <p:spPr bwMode="auto">
          <a:xfrm>
            <a:off x="357158" y="1285860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:\ФОНЫ\0_79554_581da695_XL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6451" t="13636" r="5645"/>
          <a:stretch>
            <a:fillRect/>
          </a:stretch>
        </p:blipFill>
        <p:spPr bwMode="auto">
          <a:xfrm rot="10800000">
            <a:off x="537601" y="2928934"/>
            <a:ext cx="8606399" cy="3000396"/>
          </a:xfrm>
          <a:prstGeom prst="rect">
            <a:avLst/>
          </a:prstGeom>
          <a:noFill/>
        </p:spPr>
      </p:pic>
      <p:pic>
        <p:nvPicPr>
          <p:cNvPr id="16387" name="Picture 3" descr="H:\ФОНЫ\81096078_7bb2b8da8e3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43768" y="642918"/>
            <a:ext cx="1714512" cy="1500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5731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ЦРР – «Детский сад №16 «Кораблик»</a:t>
            </a:r>
          </a:p>
          <a:p>
            <a:pPr algn="ctr"/>
            <a:r>
              <a:rPr lang="ru-RU" sz="2400" b="1" dirty="0" smtClean="0"/>
              <a:t>Тема: «Мастер класс – как эффективная форма сотрудничества с участниками педагогического процесса».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805264"/>
            <a:ext cx="85011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Архив </a:t>
            </a:r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мастер-классов  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5364" name="Picture 4" descr="D:\МЕТОДИСТ\МБДОУ №16\Cетевой проект\мастер  классы\фото д,с 16\Изображениеe2 01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500694" y="214290"/>
            <a:ext cx="3071834" cy="247190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5365" name="Picture 5" descr="D:\МЕТОДИСТ\МБДОУ №16\Cетевой проект\мастер  классы\фото д,с 16\Изображениеe2 05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7523" r="14631" b="14241"/>
          <a:stretch>
            <a:fillRect/>
          </a:stretch>
        </p:blipFill>
        <p:spPr bwMode="auto">
          <a:xfrm>
            <a:off x="3643306" y="2857496"/>
            <a:ext cx="521497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D:\МЕТОДИСТ\МБДОУ №16\Cетевой проект\107_2304\IMG_0269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b="12299"/>
          <a:stretch>
            <a:fillRect/>
          </a:stretch>
        </p:blipFill>
        <p:spPr bwMode="auto">
          <a:xfrm>
            <a:off x="2143108" y="928670"/>
            <a:ext cx="327659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D:\МЕТОДИСТ\МБДОУ №16\Cетевой проект\мастер  классы\фото д,с 16\Изображениеe2 057.jpg"/>
          <p:cNvPicPr>
            <a:picLocks noChangeAspect="1" noChangeArrowheads="1"/>
          </p:cNvPicPr>
          <p:nvPr/>
        </p:nvPicPr>
        <p:blipFill>
          <a:blip r:embed="rId6" cstate="print"/>
          <a:srcRect t="13432" r="19060"/>
          <a:stretch>
            <a:fillRect/>
          </a:stretch>
        </p:blipFill>
        <p:spPr bwMode="auto">
          <a:xfrm>
            <a:off x="285720" y="3786190"/>
            <a:ext cx="3357586" cy="273986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 rot="195961">
            <a:off x="46765" y="143823"/>
            <a:ext cx="5099822" cy="17870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728" y="571480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МОДУЛЬНОЕ ОРИГАМИ</a:t>
            </a:r>
            <a:endParaRPr lang="ru-RU" sz="20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8435" name="Picture 3" descr="D:\МЕТОДИСТ\МБДОУ №16\Cетевой проект\топиарии\IMG_022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24333"/>
          <a:stretch>
            <a:fillRect/>
          </a:stretch>
        </p:blipFill>
        <p:spPr bwMode="auto">
          <a:xfrm>
            <a:off x="1714480" y="571480"/>
            <a:ext cx="5776892" cy="377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закрытие\16 - копия\IMG_015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9347" t="15686" r="6242"/>
          <a:stretch>
            <a:fillRect/>
          </a:stretch>
        </p:blipFill>
        <p:spPr bwMode="auto">
          <a:xfrm>
            <a:off x="4786314" y="3286124"/>
            <a:ext cx="411690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МЕТОДИСТ\МБДОУ №16\Cетевой проект\топиарии\IMG_0228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50536" t="67081" r="28441" b="12881"/>
          <a:stretch>
            <a:fillRect/>
          </a:stretch>
        </p:blipFill>
        <p:spPr bwMode="auto">
          <a:xfrm>
            <a:off x="357158" y="4214818"/>
            <a:ext cx="2888136" cy="2378465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 rot="195961">
            <a:off x="47531" y="116912"/>
            <a:ext cx="4155154" cy="17870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500042"/>
            <a:ext cx="3530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ПЭЧВОРК БЕЗ ИГОЛКИ</a:t>
            </a:r>
            <a:endParaRPr lang="ru-RU" sz="20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07" name="Picture 3" descr="D:\МЕТОДИСТ\МБДОУ №16\Cетевой проект\закрытие\16\IMG_016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4142" t="35321" r="29607"/>
          <a:stretch>
            <a:fillRect/>
          </a:stretch>
        </p:blipFill>
        <p:spPr bwMode="auto">
          <a:xfrm>
            <a:off x="2051720" y="928670"/>
            <a:ext cx="3377536" cy="296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D:\МЕТОДИСТ\МБДОУ №16\Cетевой проект\закрытие\16\IMG_016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00628" y="3571876"/>
            <a:ext cx="3786214" cy="301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D:\МЕТОДИСТ\МБДОУ №16\Cетевой проект\топиарии\IMG_023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b="3377"/>
          <a:stretch>
            <a:fillRect/>
          </a:stretch>
        </p:blipFill>
        <p:spPr bwMode="auto">
          <a:xfrm>
            <a:off x="428596" y="3500438"/>
            <a:ext cx="3000396" cy="30779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1509" name="Picture 5" descr="D:\МЕТОДИСТ\МБДОУ №16\Cетевой проект\топиарии\IMG_023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500694" y="285728"/>
            <a:ext cx="3071834" cy="298751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 rot="195961">
            <a:off x="47169" y="129566"/>
            <a:ext cx="4599367" cy="17870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571480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ДЕКОРАТИВНЫЕ ТОПИАРИИ</a:t>
            </a:r>
            <a:endParaRPr lang="ru-RU" sz="20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7411" name="Picture 3" descr="D:\МЕТОДИСТ\МБДОУ №16\Cетевой проект\методическая школа 04.08.2013\открытие методическая школа 08.04.2013\Изображениеe2 80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t="20533"/>
          <a:stretch>
            <a:fillRect/>
          </a:stretch>
        </p:blipFill>
        <p:spPr bwMode="auto">
          <a:xfrm>
            <a:off x="3357554" y="3357562"/>
            <a:ext cx="5500726" cy="331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D:\МЕТОДИСТ\МБДОУ №16\Cетевой проект\мастер  классы\д.с 16 20 лет кафедры 2012\IMG_1200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857884" y="571480"/>
            <a:ext cx="3048021" cy="228601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7412" name="Picture 4" descr="D:\МЕТОДИСТ\МБДОУ №16\Cетевой проект\методическая школа 04.08.2013\открытие методическая школа 08.04.2013\Изображениеe2 798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7807" t="9836"/>
          <a:stretch>
            <a:fillRect/>
          </a:stretch>
        </p:blipFill>
        <p:spPr bwMode="auto">
          <a:xfrm>
            <a:off x="1071538" y="1000108"/>
            <a:ext cx="4286280" cy="351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 rot="195961">
            <a:off x="48337" y="88702"/>
            <a:ext cx="3164786" cy="17870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85852" y="500042"/>
            <a:ext cx="1928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ИЗОНИТЬ</a:t>
            </a:r>
            <a:endParaRPr lang="ru-RU" sz="24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" name="i-main-pic" descr="Картинка 1 из 9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3165477" cy="2608006"/>
          </a:xfrm>
          <a:prstGeom prst="ellipse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D:\МЕТОДИСТ\МБДОУ №16\Cетевой проект\мастер  классы\д.с 16 20 лет кафедры 2012\IMG_1256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5698"/>
          <a:stretch>
            <a:fillRect/>
          </a:stretch>
        </p:blipFill>
        <p:spPr bwMode="auto">
          <a:xfrm>
            <a:off x="2143108" y="928670"/>
            <a:ext cx="345283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D:\МЕТОДИСТ\МБДОУ №16\Cетевой проект\мастер  классы\фото мастер - класс оли и наташи\Изображениеe2 026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00628" y="3643314"/>
            <a:ext cx="3727454" cy="279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МЕТОДИСТ\МБДОУ №16\Cетевой проект\методическая школа 04.08.2013\открытие методическая школа 08.04.2013\Изображениеe2 811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r="30435"/>
          <a:stretch>
            <a:fillRect/>
          </a:stretch>
        </p:blipFill>
        <p:spPr bwMode="auto">
          <a:xfrm>
            <a:off x="357158" y="3429000"/>
            <a:ext cx="2941061" cy="310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 rot="195961">
            <a:off x="46765" y="143823"/>
            <a:ext cx="5099822" cy="17870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571480"/>
            <a:ext cx="479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ВЫШИВКА АТЛАСНЫМИ ЛЕНТАМИ</a:t>
            </a:r>
            <a:endParaRPr lang="ru-RU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&amp;Ncy;&amp;iecy;&amp;zhcy;&amp;ncy;&amp;ocy;&amp;iecy;-&amp;ncy;&amp;iecy;&amp;zhcy;&amp;ncy;&amp;ocy;&amp;iecy;.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5140324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8435" name="Picture 3" descr="D:\МЕТОДИСТ\МБДОУ №16\Cетевой проект\топиарии\IMG_022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24333"/>
          <a:stretch>
            <a:fillRect/>
          </a:stretch>
        </p:blipFill>
        <p:spPr bwMode="auto">
          <a:xfrm>
            <a:off x="1714480" y="571480"/>
            <a:ext cx="5776892" cy="377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закрытие\16 - копия\IMG_015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9347" t="15686" r="6242"/>
          <a:stretch>
            <a:fillRect/>
          </a:stretch>
        </p:blipFill>
        <p:spPr bwMode="auto">
          <a:xfrm>
            <a:off x="4786314" y="3286124"/>
            <a:ext cx="411690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МЕТОДИСТ\МБДОУ №16\Cетевой проект\топиарии\IMG_0228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50536" t="67081" r="28441" b="12881"/>
          <a:stretch>
            <a:fillRect/>
          </a:stretch>
        </p:blipFill>
        <p:spPr bwMode="auto">
          <a:xfrm>
            <a:off x="357158" y="4214818"/>
            <a:ext cx="2888136" cy="2378465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&amp;Scy;&amp;kcy;&amp;rcy;&amp;acy;&amp;pcy;-&amp;ncy;&amp;acy;&amp;bcy;&amp;ocy;&amp;rcy; Pink-fashion santa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 rot="195961">
            <a:off x="47531" y="116912"/>
            <a:ext cx="4155154" cy="17870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500042"/>
            <a:ext cx="3530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ПЭЧВОРК БЕЗ ИГОЛКИ</a:t>
            </a:r>
            <a:endParaRPr lang="ru-RU" sz="20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2023-09-11T04:58:43Z</dcterms:created>
  <dcterms:modified xsi:type="dcterms:W3CDTF">2023-09-11T06:32:49Z</dcterms:modified>
</cp:coreProperties>
</file>