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DE89-0A0B-4387-9E9A-6C69EF87EE07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EB38-3D7F-47F9-AB7B-FFCBF5E8E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DE89-0A0B-4387-9E9A-6C69EF87EE07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EB38-3D7F-47F9-AB7B-FFCBF5E8E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DE89-0A0B-4387-9E9A-6C69EF87EE07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EB38-3D7F-47F9-AB7B-FFCBF5E8E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DE89-0A0B-4387-9E9A-6C69EF87EE07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EB38-3D7F-47F9-AB7B-FFCBF5E8E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DE89-0A0B-4387-9E9A-6C69EF87EE07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EB38-3D7F-47F9-AB7B-FFCBF5E8E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DE89-0A0B-4387-9E9A-6C69EF87EE07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EB38-3D7F-47F9-AB7B-FFCBF5E8E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DE89-0A0B-4387-9E9A-6C69EF87EE07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EB38-3D7F-47F9-AB7B-FFCBF5E8E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DE89-0A0B-4387-9E9A-6C69EF87EE07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EB38-3D7F-47F9-AB7B-FFCBF5E8E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DE89-0A0B-4387-9E9A-6C69EF87EE07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EB38-3D7F-47F9-AB7B-FFCBF5E8E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DE89-0A0B-4387-9E9A-6C69EF87EE07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EB38-3D7F-47F9-AB7B-FFCBF5E8E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DE89-0A0B-4387-9E9A-6C69EF87EE07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EB38-3D7F-47F9-AB7B-FFCBF5E8E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DDE89-0A0B-4387-9E9A-6C69EF87EE07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AEB38-3D7F-47F9-AB7B-FFCBF5E8EF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s://catherineasquithgallery.com/uploads/posts/2021-12/1639777546_211-catherineasquithgallery-com-p-krasivii-rozovii-fon-gradient-2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Пользователь\Desktop\Год наставника\ГПиН_пилоны_ваш логотип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27784" y="2564904"/>
            <a:ext cx="6120680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C0099"/>
                </a:solidFill>
              </a:rPr>
              <a:t> </a:t>
            </a:r>
            <a:endParaRPr lang="ru-RU" sz="4000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http://pu71.ucoz.ru/institut_razvitija_obrazovanij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1368152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Пользователь\Desktop\Untitled.FR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37112"/>
            <a:ext cx="936104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Пользователь\Pictures\Новый рисунок.bmp"/>
          <p:cNvPicPr/>
          <p:nvPr/>
        </p:nvPicPr>
        <p:blipFill>
          <a:blip r:embed="rId6" cstate="print"/>
          <a:srcRect l="50179" t="23755" r="5945" b="24868"/>
          <a:stretch>
            <a:fillRect/>
          </a:stretch>
        </p:blipFill>
        <p:spPr bwMode="auto">
          <a:xfrm>
            <a:off x="395536" y="5733256"/>
            <a:ext cx="1368152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s://phonoteka.org/uploads/posts/2022-02/1645399817_7-phonoteka-org-p-sportivnii-fon-dlya-bukleta-7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07" r="10247" b="16932"/>
          <a:stretch>
            <a:fillRect/>
          </a:stretch>
        </p:blipFill>
        <p:spPr bwMode="auto">
          <a:xfrm>
            <a:off x="395536" y="5733256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WordArt 1"/>
          <p:cNvSpPr>
            <a:spLocks noChangeArrowheads="1" noChangeShapeType="1" noTextEdit="1"/>
          </p:cNvSpPr>
          <p:nvPr/>
        </p:nvSpPr>
        <p:spPr bwMode="auto">
          <a:xfrm>
            <a:off x="467544" y="5805264"/>
            <a:ext cx="1224136" cy="216024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20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Comic Sans MS"/>
              </a:rPr>
              <a:t>МБДОУ ЦРР-"Детский сад №16</a:t>
            </a:r>
          </a:p>
          <a:p>
            <a:pPr algn="ctr" rtl="0"/>
            <a:r>
              <a:rPr lang="ru-RU" sz="20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Comic Sans MS"/>
              </a:rPr>
              <a:t>"Кораблик"</a:t>
            </a:r>
            <a:endParaRPr lang="ru-RU" sz="2000" b="1" kern="10" spc="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/>
              <a:latin typeface="Comic Sans MS"/>
            </a:endParaRP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2051720" y="0"/>
            <a:ext cx="7092280" cy="6237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spcBef>
                <a:spcPct val="20000"/>
              </a:spcBef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spcBef>
                <a:spcPct val="2000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Лаборатория </a:t>
            </a:r>
            <a:r>
              <a:rPr lang="ru-RU" sz="2400" b="1" dirty="0" smtClean="0">
                <a:solidFill>
                  <a:srgbClr val="CC3399"/>
                </a:solidFill>
              </a:rPr>
              <a:t>«Сенсорные сказки»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CC3399"/>
                </a:solidFill>
              </a:rPr>
              <a:t>Вторая группа раннего возраста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Воспитатель Кузнецова Людмила Леонидовна</a:t>
            </a:r>
            <a:endParaRPr lang="ru-RU" sz="2400" b="1" dirty="0" smtClean="0">
              <a:solidFill>
                <a:srgbClr val="CC3399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b="1" dirty="0" smtClean="0">
              <a:solidFill>
                <a:srgbClr val="CC3399"/>
              </a:solidFill>
            </a:endParaRPr>
          </a:p>
        </p:txBody>
      </p:sp>
      <p:pic>
        <p:nvPicPr>
          <p:cNvPr id="14" name="Рисунок 13" descr="C:\Users\Пользователь\Desktop\фото мероприятия\IMG-20230406-WA001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869147">
            <a:off x="2447387" y="2474625"/>
            <a:ext cx="2843893" cy="2688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C:\Users\Пользователь\Desktop\фото мероприятия\IMG-20230406-WA001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31632" y="2492896"/>
            <a:ext cx="3312368" cy="2700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C:\Users\Пользователь\Desktop\фото мероприятия\IMG-20230406-WA0013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4365104"/>
            <a:ext cx="2232248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712498" y="188640"/>
            <a:ext cx="3376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0070C0"/>
                </a:solidFill>
              </a:rPr>
              <a:t>«Класс! От мастера»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s://catherineasquithgallery.com/uploads/posts/2021-12/1639777546_211-catherineasquithgallery-com-p-krasivii-rozovii-fon-gradient-2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Пользователь\Desktop\Год наставника\ГПиН_пилоны_ваш логотип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27784" y="2564904"/>
            <a:ext cx="6120680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C0099"/>
                </a:solidFill>
              </a:rPr>
              <a:t> </a:t>
            </a:r>
            <a:endParaRPr lang="ru-RU" sz="4000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http://pu71.ucoz.ru/institut_razvitija_obrazovanij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1368152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Пользователь\Desktop\Untitled.FR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37112"/>
            <a:ext cx="936104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Пользователь\Pictures\Новый рисунок.bmp"/>
          <p:cNvPicPr/>
          <p:nvPr/>
        </p:nvPicPr>
        <p:blipFill>
          <a:blip r:embed="rId6" cstate="print"/>
          <a:srcRect l="50179" t="23755" r="5945" b="24868"/>
          <a:stretch>
            <a:fillRect/>
          </a:stretch>
        </p:blipFill>
        <p:spPr bwMode="auto">
          <a:xfrm>
            <a:off x="395536" y="5733256"/>
            <a:ext cx="1368152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s://phonoteka.org/uploads/posts/2022-02/1645399817_7-phonoteka-org-p-sportivnii-fon-dlya-bukleta-7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07" r="10247" b="16932"/>
          <a:stretch>
            <a:fillRect/>
          </a:stretch>
        </p:blipFill>
        <p:spPr bwMode="auto">
          <a:xfrm>
            <a:off x="395536" y="5733256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WordArt 1"/>
          <p:cNvSpPr>
            <a:spLocks noChangeArrowheads="1" noChangeShapeType="1" noTextEdit="1"/>
          </p:cNvSpPr>
          <p:nvPr/>
        </p:nvSpPr>
        <p:spPr bwMode="auto">
          <a:xfrm>
            <a:off x="467544" y="5805264"/>
            <a:ext cx="1224136" cy="216024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20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Comic Sans MS"/>
              </a:rPr>
              <a:t>МБДОУ ЦРР-"Детский сад №16</a:t>
            </a:r>
          </a:p>
          <a:p>
            <a:pPr algn="ctr" rtl="0"/>
            <a:r>
              <a:rPr lang="ru-RU" sz="20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Comic Sans MS"/>
              </a:rPr>
              <a:t>"Кораблик"</a:t>
            </a:r>
            <a:endParaRPr lang="ru-RU" sz="2000" b="1" kern="10" spc="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/>
              <a:latin typeface="Comic Sans MS"/>
            </a:endParaRP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2051720" y="0"/>
            <a:ext cx="7092280" cy="6237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endParaRPr lang="ru-RU" sz="2400" b="1" dirty="0" smtClean="0">
              <a:solidFill>
                <a:srgbClr val="CC0099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CC0099"/>
                </a:solidFill>
              </a:rPr>
              <a:t>Мастерская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srgbClr val="CC3399"/>
                </a:solidFill>
              </a:rPr>
              <a:t>«Сенсорные сказки»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Воспитатель Кузнецова Людмила Леонидовна</a:t>
            </a:r>
            <a:endParaRPr lang="ru-RU" sz="2400" b="1" dirty="0" smtClean="0">
              <a:solidFill>
                <a:srgbClr val="CC3399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b="1" dirty="0" smtClean="0">
              <a:solidFill>
                <a:srgbClr val="CC3399"/>
              </a:solidFill>
            </a:endParaRPr>
          </a:p>
        </p:txBody>
      </p:sp>
      <p:pic>
        <p:nvPicPr>
          <p:cNvPr id="18" name="Рисунок 17" descr="C:\Users\Пользователь\Desktop\фото мероприятия\IMG-20230406-WA001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1700808"/>
            <a:ext cx="345638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C:\Users\Пользователь\Desktop\фото мероприятия\IMG-20230406-WA000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843731">
            <a:off x="5359423" y="2582444"/>
            <a:ext cx="2892667" cy="3793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50</Words>
  <Application>Microsoft Office PowerPoint</Application>
  <PresentationFormat>Экран (4:3)</PresentationFormat>
  <Paragraphs>15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</cp:revision>
  <dcterms:created xsi:type="dcterms:W3CDTF">2023-09-11T04:01:41Z</dcterms:created>
  <dcterms:modified xsi:type="dcterms:W3CDTF">2023-09-11T04:07:42Z</dcterms:modified>
</cp:coreProperties>
</file>