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301" r:id="rId4"/>
    <p:sldId id="293" r:id="rId5"/>
    <p:sldId id="294" r:id="rId6"/>
    <p:sldId id="303" r:id="rId7"/>
    <p:sldId id="296" r:id="rId8"/>
    <p:sldId id="297" r:id="rId9"/>
    <p:sldId id="299" r:id="rId10"/>
    <p:sldId id="300" r:id="rId11"/>
    <p:sldId id="304" r:id="rId12"/>
    <p:sldId id="295" r:id="rId13"/>
    <p:sldId id="305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A16D-F2FA-409F-94CF-52F2CEB01A0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39E64-F5E5-47B9-A795-E7522AB00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694512" cy="38884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Использование маркеров  образовательного пространства в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предметно-игровой деятельности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Lp2t9KF9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168352" cy="4273215"/>
          </a:xfrm>
        </p:spPr>
      </p:pic>
      <p:pic>
        <p:nvPicPr>
          <p:cNvPr id="5" name="Picture 3" descr="F:\DCIM\106CANON\IMG_02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2404796" cy="1803719"/>
          </a:xfrm>
          <a:prstGeom prst="rect">
            <a:avLst/>
          </a:prstGeom>
          <a:noFill/>
        </p:spPr>
      </p:pic>
      <p:pic>
        <p:nvPicPr>
          <p:cNvPr id="8" name="Содержимое 5" descr="ELp2t9KF9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692696"/>
            <a:ext cx="2952328" cy="335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F:\DCIM\106CANON\IMG_0246.JPG"/>
          <p:cNvPicPr>
            <a:picLocks noChangeAspect="1" noChangeArrowheads="1"/>
          </p:cNvPicPr>
          <p:nvPr/>
        </p:nvPicPr>
        <p:blipFill>
          <a:blip r:embed="rId3" cstate="print"/>
          <a:srcRect r="17187"/>
          <a:stretch>
            <a:fillRect/>
          </a:stretch>
        </p:blipFill>
        <p:spPr bwMode="auto">
          <a:xfrm rot="5400000">
            <a:off x="-504565" y="1016732"/>
            <a:ext cx="3816426" cy="2592289"/>
          </a:xfrm>
          <a:prstGeom prst="rect">
            <a:avLst/>
          </a:prstGeom>
          <a:noFill/>
        </p:spPr>
      </p:pic>
      <p:pic>
        <p:nvPicPr>
          <p:cNvPr id="3" name="Picture 3" descr="F:\DCIM\106CANON\IMG_0242.JPG"/>
          <p:cNvPicPr>
            <a:picLocks noChangeAspect="1" noChangeArrowheads="1"/>
          </p:cNvPicPr>
          <p:nvPr/>
        </p:nvPicPr>
        <p:blipFill>
          <a:blip r:embed="rId4" cstate="print"/>
          <a:srcRect r="19844"/>
          <a:stretch>
            <a:fillRect/>
          </a:stretch>
        </p:blipFill>
        <p:spPr bwMode="auto">
          <a:xfrm rot="5400000">
            <a:off x="2375756" y="2888940"/>
            <a:ext cx="4104457" cy="2880322"/>
          </a:xfrm>
          <a:prstGeom prst="rect">
            <a:avLst/>
          </a:prstGeom>
          <a:noFill/>
        </p:spPr>
      </p:pic>
      <p:pic>
        <p:nvPicPr>
          <p:cNvPr id="4" name="Picture 3" descr="F:\DCIM\106CANON\IMG_024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4964041" y="1617327"/>
            <a:ext cx="512057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20211221_151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28590"/>
          <a:stretch>
            <a:fillRect/>
          </a:stretch>
        </p:blipFill>
        <p:spPr>
          <a:xfrm rot="5400000">
            <a:off x="-456006" y="1112189"/>
            <a:ext cx="5987051" cy="4716016"/>
          </a:xfrm>
        </p:spPr>
      </p:pic>
      <p:pic>
        <p:nvPicPr>
          <p:cNvPr id="7" name="Содержимое 4" descr="20211221_150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59988" y="2100852"/>
            <a:ext cx="512056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20211222_1604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631924" y="2224212"/>
            <a:ext cx="4038600" cy="2271713"/>
          </a:xfrm>
        </p:spPr>
      </p:pic>
      <p:pic>
        <p:nvPicPr>
          <p:cNvPr id="6" name="Содержимое 5" descr="20211222_1604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1679678" y="2199014"/>
            <a:ext cx="4992556" cy="2808312"/>
          </a:xfrm>
        </p:spPr>
      </p:pic>
      <p:pic>
        <p:nvPicPr>
          <p:cNvPr id="7" name="Содержимое 5" descr="20211222_160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76055" y="2060849"/>
            <a:ext cx="460851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20211222_1002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83524" y="1812820"/>
            <a:ext cx="5120568" cy="2880320"/>
          </a:xfrm>
        </p:spPr>
      </p:pic>
      <p:pic>
        <p:nvPicPr>
          <p:cNvPr id="6" name="Содержимое 5" descr="20211222_1003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3943931" y="1752813"/>
            <a:ext cx="5504610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14290"/>
            <a:ext cx="2402568" cy="19905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Маркеры, указывающие на назначение Центра развития в группе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9" descr="20211220_143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V="1">
            <a:off x="5848797" y="1648149"/>
            <a:ext cx="4038599" cy="2271712"/>
          </a:xfrm>
          <a:prstGeom prst="rect">
            <a:avLst/>
          </a:prstGeom>
        </p:spPr>
      </p:pic>
      <p:pic>
        <p:nvPicPr>
          <p:cNvPr id="12" name="Содержимое 9" descr="20211220_143253.jpg"/>
          <p:cNvPicPr>
            <a:picLocks noChangeAspect="1"/>
          </p:cNvPicPr>
          <p:nvPr/>
        </p:nvPicPr>
        <p:blipFill>
          <a:blip r:embed="rId4" cstate="print"/>
          <a:srcRect l="31840" t="22013" r="4480"/>
          <a:stretch>
            <a:fillRect/>
          </a:stretch>
        </p:blipFill>
        <p:spPr>
          <a:xfrm rot="5400000" flipV="1">
            <a:off x="715554" y="400063"/>
            <a:ext cx="2571768" cy="1771645"/>
          </a:xfrm>
          <a:prstGeom prst="rect">
            <a:avLst/>
          </a:prstGeom>
        </p:spPr>
      </p:pic>
      <p:pic>
        <p:nvPicPr>
          <p:cNvPr id="13" name="Содержимое 5" descr="20211220_144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 flipV="1">
            <a:off x="4686746" y="4178350"/>
            <a:ext cx="3096422" cy="1741738"/>
          </a:xfrm>
          <a:prstGeom prst="rect">
            <a:avLst/>
          </a:prstGeom>
        </p:spPr>
      </p:pic>
      <p:pic>
        <p:nvPicPr>
          <p:cNvPr id="14" name="Содержимое 4" descr="20211220_144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1960365" y="2872284"/>
            <a:ext cx="4038600" cy="2271713"/>
          </a:xfrm>
          <a:prstGeom prst="rect">
            <a:avLst/>
          </a:prstGeom>
        </p:spPr>
      </p:pic>
      <p:pic>
        <p:nvPicPr>
          <p:cNvPr id="1026" name="Picture 2" descr="D:\фото\фото МО\20211220_1441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275592" y="3596072"/>
            <a:ext cx="3726374" cy="209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20211220_144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635896" y="188640"/>
            <a:ext cx="4038600" cy="2271712"/>
          </a:xfrm>
          <a:prstGeom prst="rect">
            <a:avLst/>
          </a:prstGeom>
        </p:spPr>
      </p:pic>
      <p:pic>
        <p:nvPicPr>
          <p:cNvPr id="8" name="Содержимое 5" descr="20211220_144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V="1">
            <a:off x="5488757" y="3376340"/>
            <a:ext cx="4038599" cy="2271712"/>
          </a:xfrm>
          <a:prstGeom prst="rect">
            <a:avLst/>
          </a:prstGeom>
        </p:spPr>
      </p:pic>
      <p:pic>
        <p:nvPicPr>
          <p:cNvPr id="9" name="Содержимое 8" descr="20211220_143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98397" y="3542363"/>
            <a:ext cx="3810025" cy="2143140"/>
          </a:xfrm>
          <a:prstGeom prst="rect">
            <a:avLst/>
          </a:prstGeom>
        </p:spPr>
      </p:pic>
      <p:pic>
        <p:nvPicPr>
          <p:cNvPr id="11" name="Содержимое 9" descr="20211220_1432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31924" y="1360116"/>
            <a:ext cx="4038600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680520" cy="18722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Маркеры, ориентируют ребенка в пространстве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20211220_1431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412776"/>
            <a:ext cx="4352483" cy="2448272"/>
          </a:xfrm>
        </p:spPr>
      </p:pic>
      <p:pic>
        <p:nvPicPr>
          <p:cNvPr id="8" name="Содержимое 7" descr="scale_12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3434" y="3429000"/>
            <a:ext cx="4680566" cy="2912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3168352" cy="16561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 , способствующие организации детской деятельности.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:\DCIM\106CANON\IMG_0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038600" cy="329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9" descr="20211220_143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500562" y="1500174"/>
            <a:ext cx="4038599" cy="2271712"/>
          </a:xfrm>
          <a:prstGeom prst="rect">
            <a:avLst/>
          </a:prstGeom>
        </p:spPr>
      </p:pic>
      <p:pic>
        <p:nvPicPr>
          <p:cNvPr id="6" name="Содержимое 4" descr="20211220_14451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283968" y="414908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20211220_144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02586" y="1594158"/>
            <a:ext cx="6096044" cy="3429024"/>
          </a:xfrm>
        </p:spPr>
      </p:pic>
      <p:pic>
        <p:nvPicPr>
          <p:cNvPr id="7" name="Содержимое 5" descr="20211220_144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51519" y="476671"/>
            <a:ext cx="4480497" cy="2520280"/>
          </a:xfrm>
          <a:prstGeom prst="rect">
            <a:avLst/>
          </a:prstGeom>
        </p:spPr>
      </p:pic>
      <p:pic>
        <p:nvPicPr>
          <p:cNvPr id="8" name="Содержимое 9" descr="20211220_143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51519" y="3342450"/>
            <a:ext cx="432048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272808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Маркеры, направляющие детскую активность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70314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4987" t="14663"/>
          <a:stretch>
            <a:fillRect/>
          </a:stretch>
        </p:blipFill>
        <p:spPr>
          <a:xfrm>
            <a:off x="4932040" y="1340768"/>
            <a:ext cx="3312368" cy="4709738"/>
          </a:xfrm>
        </p:spPr>
      </p:pic>
      <p:pic>
        <p:nvPicPr>
          <p:cNvPr id="5" name="Содержимое 4" descr="d6564fd9ec9d62e9e4fb2bf035a9f80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595807" y="2292624"/>
            <a:ext cx="4680522" cy="2632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6_10-800x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4032448" cy="4032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63884" cy="119848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 – схемы алгоритмов деятельности.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tend-figurnyj-algoritm-servirovki-stola-v-biryuzovyx-tonax-560x560-mm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352839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4290"/>
            <a:ext cx="3383236" cy="14865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Маркеры – источник информации для родителей.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Lp2t9KF9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038600" cy="2804118"/>
          </a:xfrm>
        </p:spPr>
      </p:pic>
      <p:pic>
        <p:nvPicPr>
          <p:cNvPr id="5" name="Содержимое 9" descr="20211220_14325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4860032" y="1052736"/>
            <a:ext cx="4038600" cy="2271713"/>
          </a:xfrm>
          <a:prstGeom prst="rect">
            <a:avLst/>
          </a:prstGeom>
        </p:spPr>
      </p:pic>
      <p:pic>
        <p:nvPicPr>
          <p:cNvPr id="7" name="Содержимое 5" descr="ELp2t9KF9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707904" y="3573016"/>
            <a:ext cx="4857784" cy="273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48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маркеров  образовательного пространства в предметно-игровой деятельности </vt:lpstr>
      <vt:lpstr>Маркеры, указывающие на назначение Центра развития в группе.</vt:lpstr>
      <vt:lpstr>Слайд 3</vt:lpstr>
      <vt:lpstr>Маркеры, ориентируют ребенка в пространстве.</vt:lpstr>
      <vt:lpstr>Маркеры , способствующие организации детской деятельности.</vt:lpstr>
      <vt:lpstr>Слайд 6</vt:lpstr>
      <vt:lpstr>Маркеры, направляющие детскую активность. </vt:lpstr>
      <vt:lpstr>Маркеры – схемы алгоритмов деятельности.</vt:lpstr>
      <vt:lpstr>Маркеры – источник информации для родителей.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110</cp:revision>
  <dcterms:created xsi:type="dcterms:W3CDTF">2019-01-22T08:36:48Z</dcterms:created>
  <dcterms:modified xsi:type="dcterms:W3CDTF">2023-09-14T03:04:47Z</dcterms:modified>
</cp:coreProperties>
</file>